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06" r:id="rId2"/>
    <p:sldId id="314" r:id="rId3"/>
    <p:sldId id="307" r:id="rId4"/>
    <p:sldId id="316" r:id="rId5"/>
    <p:sldId id="317" r:id="rId6"/>
    <p:sldId id="281" r:id="rId7"/>
    <p:sldId id="283" r:id="rId8"/>
    <p:sldId id="257" r:id="rId9"/>
    <p:sldId id="258" r:id="rId10"/>
    <p:sldId id="259" r:id="rId11"/>
    <p:sldId id="260" r:id="rId12"/>
    <p:sldId id="280" r:id="rId13"/>
    <p:sldId id="310" r:id="rId14"/>
    <p:sldId id="284" r:id="rId15"/>
    <p:sldId id="264" r:id="rId16"/>
    <p:sldId id="285" r:id="rId17"/>
    <p:sldId id="286" r:id="rId18"/>
    <p:sldId id="287" r:id="rId19"/>
    <p:sldId id="309" r:id="rId20"/>
    <p:sldId id="289" r:id="rId21"/>
    <p:sldId id="298" r:id="rId22"/>
    <p:sldId id="261" r:id="rId23"/>
    <p:sldId id="290" r:id="rId24"/>
    <p:sldId id="291" r:id="rId25"/>
    <p:sldId id="292" r:id="rId26"/>
    <p:sldId id="318" r:id="rId27"/>
    <p:sldId id="293" r:id="rId28"/>
    <p:sldId id="294" r:id="rId29"/>
    <p:sldId id="295" r:id="rId30"/>
    <p:sldId id="296" r:id="rId31"/>
    <p:sldId id="275" r:id="rId32"/>
    <p:sldId id="265" r:id="rId33"/>
    <p:sldId id="313" r:id="rId34"/>
    <p:sldId id="266" r:id="rId35"/>
    <p:sldId id="268" r:id="rId36"/>
    <p:sldId id="269" r:id="rId37"/>
    <p:sldId id="270" r:id="rId38"/>
    <p:sldId id="271" r:id="rId39"/>
    <p:sldId id="297" r:id="rId40"/>
    <p:sldId id="299" r:id="rId41"/>
    <p:sldId id="274" r:id="rId42"/>
    <p:sldId id="312" r:id="rId43"/>
    <p:sldId id="273" r:id="rId44"/>
    <p:sldId id="276" r:id="rId45"/>
    <p:sldId id="277" r:id="rId46"/>
    <p:sldId id="305" r:id="rId47"/>
    <p:sldId id="300" r:id="rId48"/>
    <p:sldId id="301" r:id="rId49"/>
    <p:sldId id="302" r:id="rId50"/>
    <p:sldId id="315" r:id="rId51"/>
    <p:sldId id="304" r:id="rId5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0" autoAdjust="0"/>
    <p:restoredTop sz="94571" autoAdjust="0"/>
  </p:normalViewPr>
  <p:slideViewPr>
    <p:cSldViewPr>
      <p:cViewPr varScale="1">
        <p:scale>
          <a:sx n="75" d="100"/>
          <a:sy n="75" d="100"/>
        </p:scale>
        <p:origin x="184" y="8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D7ED2-97D0-9B43-9396-A840698634B7}" type="datetimeFigureOut">
              <a:rPr lang="it-IT" smtClean="0"/>
              <a:t>01/06/26</a:t>
            </a:fld>
            <a:endParaRPr lang="it-IT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it-IT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B01DB-9329-C945-80B3-6468FBDD500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440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poznamky</a:t>
            </a:r>
            <a:endParaRPr lang="it-IT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B01DB-9329-C945-80B3-6468FBDD5006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77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000" t="3782" r="2188" b="3782"/>
          <a:stretch>
            <a:fillRect/>
          </a:stretch>
        </p:blipFill>
        <p:spPr>
          <a:xfrm>
            <a:off x="2478" y="0"/>
            <a:ext cx="16459200" cy="914400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6D856A4B-BDF8-8230-7F4B-5A52AA445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25" y="7086599"/>
            <a:ext cx="1680072" cy="1697869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AA405B9E-37CA-AF0D-2ECC-BF054D2290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25" y="334132"/>
            <a:ext cx="1705472" cy="1205693"/>
          </a:xfrm>
          <a:prstGeom prst="rect">
            <a:avLst/>
          </a:prstGeom>
        </p:spPr>
      </p:pic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731E5DA2-4579-8776-1191-E3C146D08C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28128" y="199528"/>
            <a:ext cx="1705472" cy="1705472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6D8D2C1B-41A0-240A-819C-E0298FE08F64}"/>
              </a:ext>
            </a:extLst>
          </p:cNvPr>
          <p:cNvSpPr txBox="1"/>
          <p:nvPr/>
        </p:nvSpPr>
        <p:spPr>
          <a:xfrm>
            <a:off x="1691166" y="7812920"/>
            <a:ext cx="5029200" cy="104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ts val="1600"/>
              </a:lnSpc>
              <a:spcAft>
                <a:spcPts val="900"/>
              </a:spcAft>
              <a:buNone/>
            </a:pPr>
            <a:r>
              <a:rPr lang="sk-SK" sz="2800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ctr">
              <a:lnSpc>
                <a:spcPts val="1600"/>
              </a:lnSpc>
              <a:spcAft>
                <a:spcPts val="900"/>
              </a:spcAft>
              <a:buNone/>
            </a:pPr>
            <a:r>
              <a:rPr lang="sk-SK" sz="2800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Blažej Štrba</a:t>
            </a:r>
          </a:p>
          <a:p>
            <a:pPr algn="ctr">
              <a:lnSpc>
                <a:spcPts val="1600"/>
              </a:lnSpc>
              <a:spcBef>
                <a:spcPts val="600"/>
              </a:spcBef>
              <a:spcAft>
                <a:spcPts val="900"/>
              </a:spcAft>
              <a:buNone/>
            </a:pPr>
            <a:r>
              <a:rPr lang="sk-SK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6. 2026, Jeruzalem </a:t>
            </a:r>
            <a:endParaRPr lang="sk-SK" sz="280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530" t="3782" r="5001" b="3782"/>
          <a:stretch>
            <a:fillRect/>
          </a:stretch>
        </p:blipFill>
        <p:spPr>
          <a:xfrm>
            <a:off x="-25400" y="0"/>
            <a:ext cx="16281400" cy="92795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" t="2941" r="2187" b="2941"/>
          <a:stretch>
            <a:fillRect/>
          </a:stretch>
        </p:blipFill>
        <p:spPr>
          <a:xfrm>
            <a:off x="-1" y="0"/>
            <a:ext cx="16377557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7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6255593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ázok 1" descr="Obrázok, na ktorom je vonkajšie, púšť, pláž, špina&#10;&#10;Automaticky generovaný popis">
            <a:extLst>
              <a:ext uri="{FF2B5EF4-FFF2-40B4-BE49-F238E27FC236}">
                <a16:creationId xmlns:a16="http://schemas.microsoft.com/office/drawing/2014/main" id="{0AA6A179-85D0-52F0-D3AD-0957D2AFC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00" b="28117"/>
          <a:stretch>
            <a:fillRect/>
          </a:stretch>
        </p:blipFill>
        <p:spPr>
          <a:xfrm>
            <a:off x="-1" y="1"/>
            <a:ext cx="16255999" cy="809105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06" y="6705600"/>
            <a:ext cx="16304170" cy="2438401"/>
            <a:chOff x="-305" y="2987478"/>
            <a:chExt cx="12188952" cy="18288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24" name="Freeform: Shape 23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91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ok 1" descr="Obrázok, na ktorom je vonkajšie, sneh, príroda, kryté&#10;&#10;Automaticky generovaný popis">
            <a:extLst>
              <a:ext uri="{FF2B5EF4-FFF2-40B4-BE49-F238E27FC236}">
                <a16:creationId xmlns:a16="http://schemas.microsoft.com/office/drawing/2014/main" id="{E227D4B7-AAE7-83E4-290C-73E84B6C49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05" b="2278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6255593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619" b="4103"/>
          <a:stretch>
            <a:fillRect/>
          </a:stretch>
        </p:blipFill>
        <p:spPr>
          <a:xfrm>
            <a:off x="-1" y="1"/>
            <a:ext cx="16255999" cy="845819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06" y="6705600"/>
            <a:ext cx="16304170" cy="2438401"/>
            <a:chOff x="-305" y="2987478"/>
            <a:chExt cx="12188952" cy="1828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954" t="3782" r="4171" b="4622"/>
          <a:stretch>
            <a:fillRect/>
          </a:stretch>
        </p:blipFill>
        <p:spPr>
          <a:xfrm>
            <a:off x="-37123" y="0"/>
            <a:ext cx="16442422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112"/>
          <a:stretch>
            <a:fillRect/>
          </a:stretch>
        </p:blipFill>
        <p:spPr>
          <a:xfrm>
            <a:off x="20" y="1"/>
            <a:ext cx="16255980" cy="8961967"/>
          </a:xfrm>
          <a:custGeom>
            <a:avLst/>
            <a:gdLst/>
            <a:ahLst/>
            <a:cxnLst/>
            <a:rect l="l" t="t" r="r" b="b"/>
            <a:pathLst>
              <a:path w="12192000" h="6721475">
                <a:moveTo>
                  <a:pt x="4721175" y="5742856"/>
                </a:moveTo>
                <a:lnTo>
                  <a:pt x="4722110" y="5743067"/>
                </a:lnTo>
                <a:cubicBezTo>
                  <a:pt x="4721144" y="5743709"/>
                  <a:pt x="4718265" y="5744315"/>
                  <a:pt x="4717201" y="574433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34942"/>
                </a:lnTo>
                <a:lnTo>
                  <a:pt x="12192000" y="2274073"/>
                </a:lnTo>
                <a:lnTo>
                  <a:pt x="12192000" y="6586253"/>
                </a:lnTo>
                <a:lnTo>
                  <a:pt x="12140861" y="6605451"/>
                </a:lnTo>
                <a:cubicBezTo>
                  <a:pt x="12126657" y="6607665"/>
                  <a:pt x="12093590" y="6662867"/>
                  <a:pt x="12080162" y="6661300"/>
                </a:cubicBezTo>
                <a:cubicBezTo>
                  <a:pt x="11978189" y="6685453"/>
                  <a:pt x="11967362" y="6708506"/>
                  <a:pt x="11917886" y="6696520"/>
                </a:cubicBezTo>
                <a:cubicBezTo>
                  <a:pt x="11872780" y="6694805"/>
                  <a:pt x="11928862" y="6731720"/>
                  <a:pt x="11894611" y="6718680"/>
                </a:cubicBezTo>
                <a:cubicBezTo>
                  <a:pt x="11860360" y="6705640"/>
                  <a:pt x="11736092" y="6642174"/>
                  <a:pt x="11712380" y="6618279"/>
                </a:cubicBezTo>
                <a:cubicBezTo>
                  <a:pt x="11688668" y="6594384"/>
                  <a:pt x="11627913" y="6617875"/>
                  <a:pt x="11585367" y="6575313"/>
                </a:cubicBezTo>
                <a:lnTo>
                  <a:pt x="11516471" y="6498621"/>
                </a:lnTo>
                <a:cubicBezTo>
                  <a:pt x="11468275" y="6496789"/>
                  <a:pt x="11507336" y="6461535"/>
                  <a:pt x="11462693" y="6445069"/>
                </a:cubicBezTo>
                <a:cubicBezTo>
                  <a:pt x="11417568" y="6443442"/>
                  <a:pt x="11408022" y="6391555"/>
                  <a:pt x="11369713" y="6383596"/>
                </a:cubicBezTo>
                <a:cubicBezTo>
                  <a:pt x="11354318" y="6389646"/>
                  <a:pt x="11288329" y="6334752"/>
                  <a:pt x="11273970" y="6323928"/>
                </a:cubicBezTo>
                <a:cubicBezTo>
                  <a:pt x="11231914" y="6325320"/>
                  <a:pt x="11221974" y="6315486"/>
                  <a:pt x="11195085" y="6302909"/>
                </a:cubicBezTo>
                <a:cubicBezTo>
                  <a:pt x="11164087" y="6332691"/>
                  <a:pt x="11171650" y="6306732"/>
                  <a:pt x="11143409" y="6303556"/>
                </a:cubicBezTo>
                <a:cubicBezTo>
                  <a:pt x="11125907" y="6299917"/>
                  <a:pt x="11102604" y="6295777"/>
                  <a:pt x="11085936" y="6294307"/>
                </a:cubicBezTo>
                <a:cubicBezTo>
                  <a:pt x="11057494" y="6294603"/>
                  <a:pt x="11029907" y="6276438"/>
                  <a:pt x="11030954" y="6291426"/>
                </a:cubicBezTo>
                <a:cubicBezTo>
                  <a:pt x="11007785" y="6293943"/>
                  <a:pt x="10982006" y="6298120"/>
                  <a:pt x="10951061" y="6296182"/>
                </a:cubicBezTo>
                <a:cubicBezTo>
                  <a:pt x="10885366" y="6259348"/>
                  <a:pt x="10915289" y="6295910"/>
                  <a:pt x="10857722" y="6283099"/>
                </a:cubicBezTo>
                <a:cubicBezTo>
                  <a:pt x="10806647" y="6270732"/>
                  <a:pt x="10707076" y="6237654"/>
                  <a:pt x="10644617" y="6221981"/>
                </a:cubicBezTo>
                <a:cubicBezTo>
                  <a:pt x="10616447" y="6217166"/>
                  <a:pt x="10558604" y="6206555"/>
                  <a:pt x="10519278" y="6201735"/>
                </a:cubicBezTo>
                <a:cubicBezTo>
                  <a:pt x="10495462" y="6203254"/>
                  <a:pt x="10473831" y="6189810"/>
                  <a:pt x="10445982" y="6199677"/>
                </a:cubicBezTo>
                <a:cubicBezTo>
                  <a:pt x="10436537" y="6203715"/>
                  <a:pt x="10409282" y="6202908"/>
                  <a:pt x="10383866" y="6195830"/>
                </a:cubicBezTo>
                <a:cubicBezTo>
                  <a:pt x="10374828" y="6204037"/>
                  <a:pt x="10347865" y="6195374"/>
                  <a:pt x="10336853" y="6195219"/>
                </a:cubicBezTo>
                <a:cubicBezTo>
                  <a:pt x="10323587" y="6201929"/>
                  <a:pt x="10274742" y="6192863"/>
                  <a:pt x="10261099" y="6185468"/>
                </a:cubicBezTo>
                <a:lnTo>
                  <a:pt x="10126498" y="6173953"/>
                </a:lnTo>
                <a:lnTo>
                  <a:pt x="10082167" y="6171858"/>
                </a:lnTo>
                <a:cubicBezTo>
                  <a:pt x="10074568" y="6173927"/>
                  <a:pt x="10046861" y="6172599"/>
                  <a:pt x="10039238" y="6173522"/>
                </a:cubicBezTo>
                <a:cubicBezTo>
                  <a:pt x="9998459" y="6163421"/>
                  <a:pt x="9984395" y="6162931"/>
                  <a:pt x="9960017" y="6158007"/>
                </a:cubicBezTo>
                <a:cubicBezTo>
                  <a:pt x="9918981" y="6157865"/>
                  <a:pt x="9888742" y="6161064"/>
                  <a:pt x="9847790" y="6151239"/>
                </a:cubicBezTo>
                <a:lnTo>
                  <a:pt x="9728307" y="6131032"/>
                </a:lnTo>
                <a:cubicBezTo>
                  <a:pt x="9675057" y="6140618"/>
                  <a:pt x="9602036" y="6132224"/>
                  <a:pt x="9584505" y="6119612"/>
                </a:cubicBezTo>
                <a:cubicBezTo>
                  <a:pt x="9518953" y="6105336"/>
                  <a:pt x="9415430" y="6079210"/>
                  <a:pt x="9343050" y="6073910"/>
                </a:cubicBezTo>
                <a:lnTo>
                  <a:pt x="9231368" y="6022005"/>
                </a:lnTo>
                <a:lnTo>
                  <a:pt x="9194808" y="6011926"/>
                </a:lnTo>
                <a:lnTo>
                  <a:pt x="9189244" y="6002687"/>
                </a:lnTo>
                <a:lnTo>
                  <a:pt x="9151230" y="5991485"/>
                </a:lnTo>
                <a:lnTo>
                  <a:pt x="9150208" y="5992550"/>
                </a:lnTo>
                <a:cubicBezTo>
                  <a:pt x="9147046" y="5994681"/>
                  <a:pt x="9143082" y="5995773"/>
                  <a:pt x="9137316" y="5994719"/>
                </a:cubicBezTo>
                <a:cubicBezTo>
                  <a:pt x="9138863" y="6014203"/>
                  <a:pt x="9130953" y="6000914"/>
                  <a:pt x="9113810" y="5996085"/>
                </a:cubicBezTo>
                <a:cubicBezTo>
                  <a:pt x="9112389" y="6025268"/>
                  <a:pt x="9068115" y="5990834"/>
                  <a:pt x="9053451" y="6004399"/>
                </a:cubicBezTo>
                <a:lnTo>
                  <a:pt x="9005484" y="6001114"/>
                </a:lnTo>
                <a:lnTo>
                  <a:pt x="9005199" y="6001354"/>
                </a:lnTo>
                <a:cubicBezTo>
                  <a:pt x="9003144" y="6001574"/>
                  <a:pt x="9000325" y="6001246"/>
                  <a:pt x="8996230" y="6000143"/>
                </a:cubicBezTo>
                <a:lnTo>
                  <a:pt x="8990392" y="5998082"/>
                </a:lnTo>
                <a:lnTo>
                  <a:pt x="8974335" y="5994856"/>
                </a:lnTo>
                <a:lnTo>
                  <a:pt x="8968009" y="5995556"/>
                </a:lnTo>
                <a:lnTo>
                  <a:pt x="8963046" y="5997781"/>
                </a:lnTo>
                <a:cubicBezTo>
                  <a:pt x="8954691" y="5989830"/>
                  <a:pt x="8955518" y="5980882"/>
                  <a:pt x="8928986" y="6000969"/>
                </a:cubicBezTo>
                <a:cubicBezTo>
                  <a:pt x="8898032" y="5999949"/>
                  <a:pt x="8789301" y="5985294"/>
                  <a:pt x="8752442" y="5981737"/>
                </a:cubicBezTo>
                <a:cubicBezTo>
                  <a:pt x="8719820" y="5971017"/>
                  <a:pt x="8748195" y="5984678"/>
                  <a:pt x="8707845" y="5979636"/>
                </a:cubicBezTo>
                <a:cubicBezTo>
                  <a:pt x="8671607" y="5960101"/>
                  <a:pt x="8639143" y="5976541"/>
                  <a:pt x="8596069" y="5971064"/>
                </a:cubicBezTo>
                <a:lnTo>
                  <a:pt x="8525228" y="5985906"/>
                </a:lnTo>
                <a:lnTo>
                  <a:pt x="8510981" y="5979991"/>
                </a:lnTo>
                <a:lnTo>
                  <a:pt x="8506165" y="5976990"/>
                </a:lnTo>
                <a:cubicBezTo>
                  <a:pt x="8502647" y="5975213"/>
                  <a:pt x="8500046" y="5974402"/>
                  <a:pt x="8497966" y="5974252"/>
                </a:cubicBezTo>
                <a:lnTo>
                  <a:pt x="8497592" y="5974431"/>
                </a:lnTo>
                <a:lnTo>
                  <a:pt x="8490247" y="5971381"/>
                </a:lnTo>
                <a:lnTo>
                  <a:pt x="8367180" y="5957339"/>
                </a:lnTo>
                <a:cubicBezTo>
                  <a:pt x="8362022" y="5955314"/>
                  <a:pt x="8357731" y="5955662"/>
                  <a:pt x="8353797" y="5957145"/>
                </a:cubicBezTo>
                <a:lnTo>
                  <a:pt x="8352370" y="5957985"/>
                </a:lnTo>
                <a:lnTo>
                  <a:pt x="8320102" y="5940567"/>
                </a:lnTo>
                <a:lnTo>
                  <a:pt x="8314430" y="5940241"/>
                </a:lnTo>
                <a:lnTo>
                  <a:pt x="8295171" y="5926346"/>
                </a:lnTo>
                <a:lnTo>
                  <a:pt x="8284274" y="5920523"/>
                </a:lnTo>
                <a:lnTo>
                  <a:pt x="8283147" y="5916080"/>
                </a:lnTo>
                <a:cubicBezTo>
                  <a:pt x="8280843" y="5912835"/>
                  <a:pt x="8276149" y="5910187"/>
                  <a:pt x="8266073" y="5908905"/>
                </a:cubicBezTo>
                <a:lnTo>
                  <a:pt x="8263374" y="5909135"/>
                </a:lnTo>
                <a:lnTo>
                  <a:pt x="8252031" y="5899292"/>
                </a:lnTo>
                <a:cubicBezTo>
                  <a:pt x="8248857" y="5895442"/>
                  <a:pt x="8246645" y="5891160"/>
                  <a:pt x="8245832" y="5886300"/>
                </a:cubicBezTo>
                <a:cubicBezTo>
                  <a:pt x="8181825" y="5889207"/>
                  <a:pt x="8147128" y="5855085"/>
                  <a:pt x="8090269" y="5840139"/>
                </a:cubicBezTo>
                <a:cubicBezTo>
                  <a:pt x="8025465" y="5816997"/>
                  <a:pt x="7967068" y="5795761"/>
                  <a:pt x="7905405" y="5798166"/>
                </a:cubicBezTo>
                <a:cubicBezTo>
                  <a:pt x="7835117" y="5783254"/>
                  <a:pt x="7780963" y="5781023"/>
                  <a:pt x="7718742" y="5772451"/>
                </a:cubicBezTo>
                <a:lnTo>
                  <a:pt x="7614344" y="5775922"/>
                </a:lnTo>
                <a:lnTo>
                  <a:pt x="7527540" y="5770094"/>
                </a:lnTo>
                <a:lnTo>
                  <a:pt x="7519568" y="5767541"/>
                </a:lnTo>
                <a:cubicBezTo>
                  <a:pt x="7513990" y="5766202"/>
                  <a:pt x="7510170" y="5765852"/>
                  <a:pt x="7507409" y="5766206"/>
                </a:cubicBezTo>
                <a:lnTo>
                  <a:pt x="7507037" y="5766533"/>
                </a:lnTo>
                <a:lnTo>
                  <a:pt x="7495792" y="5764581"/>
                </a:lnTo>
                <a:cubicBezTo>
                  <a:pt x="7476983" y="5760463"/>
                  <a:pt x="7422525" y="5777879"/>
                  <a:pt x="7405388" y="5772686"/>
                </a:cubicBezTo>
                <a:cubicBezTo>
                  <a:pt x="7374786" y="5775636"/>
                  <a:pt x="7333987" y="5776741"/>
                  <a:pt x="7312177" y="5782281"/>
                </a:cubicBezTo>
                <a:lnTo>
                  <a:pt x="7310850" y="5783723"/>
                </a:lnTo>
                <a:lnTo>
                  <a:pt x="7218557" y="5758474"/>
                </a:lnTo>
                <a:lnTo>
                  <a:pt x="7201099" y="5753924"/>
                </a:lnTo>
                <a:lnTo>
                  <a:pt x="7197001" y="5748566"/>
                </a:lnTo>
                <a:cubicBezTo>
                  <a:pt x="7192109" y="5745043"/>
                  <a:pt x="7184503" y="5742904"/>
                  <a:pt x="7170805" y="5743918"/>
                </a:cubicBezTo>
                <a:lnTo>
                  <a:pt x="7096985" y="5731690"/>
                </a:lnTo>
                <a:cubicBezTo>
                  <a:pt x="7061145" y="5730712"/>
                  <a:pt x="7050186" y="5729735"/>
                  <a:pt x="7018493" y="5732064"/>
                </a:cubicBezTo>
                <a:cubicBezTo>
                  <a:pt x="6937525" y="5721126"/>
                  <a:pt x="6943642" y="5696960"/>
                  <a:pt x="6904143" y="5702558"/>
                </a:cubicBezTo>
                <a:cubicBezTo>
                  <a:pt x="6871919" y="5707766"/>
                  <a:pt x="6787986" y="5688692"/>
                  <a:pt x="6708219" y="5674603"/>
                </a:cubicBezTo>
                <a:cubicBezTo>
                  <a:pt x="6649103" y="5665148"/>
                  <a:pt x="6628103" y="5651047"/>
                  <a:pt x="6549452" y="5645827"/>
                </a:cubicBezTo>
                <a:cubicBezTo>
                  <a:pt x="6472151" y="5601737"/>
                  <a:pt x="6409693" y="5625460"/>
                  <a:pt x="6317557" y="5599027"/>
                </a:cubicBezTo>
                <a:cubicBezTo>
                  <a:pt x="6297548" y="5583505"/>
                  <a:pt x="6209289" y="5600698"/>
                  <a:pt x="6168671" y="5596940"/>
                </a:cubicBezTo>
                <a:cubicBezTo>
                  <a:pt x="6128053" y="5593182"/>
                  <a:pt x="6090537" y="5579634"/>
                  <a:pt x="6073845" y="5576478"/>
                </a:cubicBezTo>
                <a:lnTo>
                  <a:pt x="6068527" y="5578015"/>
                </a:lnTo>
                <a:lnTo>
                  <a:pt x="6048635" y="5577332"/>
                </a:lnTo>
                <a:lnTo>
                  <a:pt x="6041280" y="5585681"/>
                </a:lnTo>
                <a:lnTo>
                  <a:pt x="6010089" y="5590774"/>
                </a:lnTo>
                <a:cubicBezTo>
                  <a:pt x="5998678" y="5591361"/>
                  <a:pt x="5970125" y="5590448"/>
                  <a:pt x="5957374" y="5587130"/>
                </a:cubicBezTo>
                <a:lnTo>
                  <a:pt x="5758917" y="5571438"/>
                </a:lnTo>
                <a:lnTo>
                  <a:pt x="5626958" y="5570415"/>
                </a:lnTo>
                <a:lnTo>
                  <a:pt x="5470904" y="5584435"/>
                </a:lnTo>
                <a:cubicBezTo>
                  <a:pt x="5478132" y="5597463"/>
                  <a:pt x="5439008" y="5583397"/>
                  <a:pt x="5432758" y="5595688"/>
                </a:cubicBezTo>
                <a:cubicBezTo>
                  <a:pt x="5429367" y="5605720"/>
                  <a:pt x="5391826" y="5610404"/>
                  <a:pt x="5381665" y="5613390"/>
                </a:cubicBezTo>
                <a:lnTo>
                  <a:pt x="5261761" y="5633807"/>
                </a:lnTo>
                <a:cubicBezTo>
                  <a:pt x="5251596" y="5633991"/>
                  <a:pt x="5230549" y="5642301"/>
                  <a:pt x="5222961" y="5644931"/>
                </a:cubicBezTo>
                <a:lnTo>
                  <a:pt x="5174658" y="5647921"/>
                </a:lnTo>
                <a:lnTo>
                  <a:pt x="5156553" y="5655144"/>
                </a:lnTo>
                <a:lnTo>
                  <a:pt x="5142596" y="5658544"/>
                </a:lnTo>
                <a:lnTo>
                  <a:pt x="5139595" y="5660645"/>
                </a:lnTo>
                <a:cubicBezTo>
                  <a:pt x="5133875" y="5664685"/>
                  <a:pt x="5128077" y="5668496"/>
                  <a:pt x="5121657" y="5671498"/>
                </a:cubicBezTo>
                <a:cubicBezTo>
                  <a:pt x="5108318" y="5642879"/>
                  <a:pt x="5064854" y="5692315"/>
                  <a:pt x="5065789" y="5664927"/>
                </a:cubicBezTo>
                <a:cubicBezTo>
                  <a:pt x="5028194" y="5676443"/>
                  <a:pt x="5038945" y="5647354"/>
                  <a:pt x="5011512" y="5681308"/>
                </a:cubicBezTo>
                <a:cubicBezTo>
                  <a:pt x="4937025" y="5680925"/>
                  <a:pt x="4916355" y="5667918"/>
                  <a:pt x="4840439" y="5705325"/>
                </a:cubicBezTo>
                <a:cubicBezTo>
                  <a:pt x="4806741" y="5721967"/>
                  <a:pt x="4784108" y="5733113"/>
                  <a:pt x="4762445" y="5733093"/>
                </a:cubicBezTo>
                <a:cubicBezTo>
                  <a:pt x="4741324" y="5737594"/>
                  <a:pt x="4729483" y="5740416"/>
                  <a:pt x="4723183" y="5742108"/>
                </a:cubicBezTo>
                <a:lnTo>
                  <a:pt x="4721175" y="5742856"/>
                </a:lnTo>
                <a:lnTo>
                  <a:pt x="4715526" y="5741581"/>
                </a:lnTo>
                <a:cubicBezTo>
                  <a:pt x="4680149" y="5748537"/>
                  <a:pt x="4524746" y="5749345"/>
                  <a:pt x="4515811" y="5751483"/>
                </a:cubicBezTo>
                <a:cubicBezTo>
                  <a:pt x="4457821" y="5764595"/>
                  <a:pt x="4462660" y="5765336"/>
                  <a:pt x="4428540" y="5762134"/>
                </a:cubicBezTo>
                <a:cubicBezTo>
                  <a:pt x="4423305" y="5758763"/>
                  <a:pt x="4368975" y="5765057"/>
                  <a:pt x="4362874" y="5763480"/>
                </a:cubicBezTo>
                <a:lnTo>
                  <a:pt x="4316963" y="5756865"/>
                </a:lnTo>
                <a:lnTo>
                  <a:pt x="4315109" y="5758206"/>
                </a:lnTo>
                <a:cubicBezTo>
                  <a:pt x="4306124" y="5761577"/>
                  <a:pt x="4299996" y="5761576"/>
                  <a:pt x="4295141" y="5760085"/>
                </a:cubicBezTo>
                <a:lnTo>
                  <a:pt x="4290061" y="5757168"/>
                </a:lnTo>
                <a:lnTo>
                  <a:pt x="4276140" y="5757414"/>
                </a:lnTo>
                <a:lnTo>
                  <a:pt x="4248115" y="5755090"/>
                </a:lnTo>
                <a:lnTo>
                  <a:pt x="4202048" y="5757885"/>
                </a:lnTo>
                <a:cubicBezTo>
                  <a:pt x="4201946" y="5758305"/>
                  <a:pt x="4201844" y="5758724"/>
                  <a:pt x="4201744" y="5759144"/>
                </a:cubicBezTo>
                <a:cubicBezTo>
                  <a:pt x="4200117" y="5761981"/>
                  <a:pt x="4197141" y="5764100"/>
                  <a:pt x="4191246" y="5764778"/>
                </a:cubicBezTo>
                <a:cubicBezTo>
                  <a:pt x="4204214" y="5782067"/>
                  <a:pt x="4161275" y="5780172"/>
                  <a:pt x="4142743" y="5780643"/>
                </a:cubicBezTo>
                <a:cubicBezTo>
                  <a:pt x="4124718" y="5787709"/>
                  <a:pt x="4099100" y="5801289"/>
                  <a:pt x="4083095" y="5807176"/>
                </a:cubicBezTo>
                <a:lnTo>
                  <a:pt x="4074544" y="5808011"/>
                </a:lnTo>
                <a:cubicBezTo>
                  <a:pt x="4074505" y="5808112"/>
                  <a:pt x="4074464" y="5808211"/>
                  <a:pt x="4074425" y="5808310"/>
                </a:cubicBezTo>
                <a:cubicBezTo>
                  <a:pt x="4072679" y="5809094"/>
                  <a:pt x="4069907" y="5809595"/>
                  <a:pt x="4065508" y="5809754"/>
                </a:cubicBezTo>
                <a:lnTo>
                  <a:pt x="4058952" y="5809536"/>
                </a:lnTo>
                <a:lnTo>
                  <a:pt x="4042362" y="5811157"/>
                </a:lnTo>
                <a:lnTo>
                  <a:pt x="4036994" y="5813591"/>
                </a:lnTo>
                <a:lnTo>
                  <a:pt x="4035361" y="5817258"/>
                </a:lnTo>
                <a:lnTo>
                  <a:pt x="4033776" y="5817023"/>
                </a:lnTo>
                <a:cubicBezTo>
                  <a:pt x="4021425" y="5812159"/>
                  <a:pt x="4016875" y="5803783"/>
                  <a:pt x="4004536" y="5829591"/>
                </a:cubicBezTo>
                <a:cubicBezTo>
                  <a:pt x="3976668" y="5822526"/>
                  <a:pt x="3972978" y="5837855"/>
                  <a:pt x="3936844" y="5847048"/>
                </a:cubicBezTo>
                <a:cubicBezTo>
                  <a:pt x="3920507" y="5839324"/>
                  <a:pt x="3908536" y="5844013"/>
                  <a:pt x="3897273" y="5852703"/>
                </a:cubicBezTo>
                <a:cubicBezTo>
                  <a:pt x="3861093" y="5852207"/>
                  <a:pt x="3829629" y="5866077"/>
                  <a:pt x="3789758" y="5872941"/>
                </a:cubicBezTo>
                <a:cubicBezTo>
                  <a:pt x="3741008" y="5887647"/>
                  <a:pt x="3725130" y="5889624"/>
                  <a:pt x="3682511" y="5896864"/>
                </a:cubicBezTo>
                <a:lnTo>
                  <a:pt x="3610033" y="5929135"/>
                </a:lnTo>
                <a:lnTo>
                  <a:pt x="3603853" y="5927773"/>
                </a:lnTo>
                <a:cubicBezTo>
                  <a:pt x="3599581" y="5927154"/>
                  <a:pt x="3596727" y="5927154"/>
                  <a:pt x="3594734" y="5927609"/>
                </a:cubicBezTo>
                <a:lnTo>
                  <a:pt x="3594499" y="5927878"/>
                </a:lnTo>
                <a:lnTo>
                  <a:pt x="3585976" y="5927188"/>
                </a:lnTo>
                <a:cubicBezTo>
                  <a:pt x="3571624" y="5925397"/>
                  <a:pt x="3549390" y="5939596"/>
                  <a:pt x="3536133" y="5936887"/>
                </a:cubicBezTo>
                <a:cubicBezTo>
                  <a:pt x="3513941" y="5941183"/>
                  <a:pt x="3488623" y="5934918"/>
                  <a:pt x="3473221" y="5940548"/>
                </a:cubicBezTo>
                <a:lnTo>
                  <a:pt x="3400726" y="5952596"/>
                </a:lnTo>
                <a:lnTo>
                  <a:pt x="3375936" y="5941189"/>
                </a:lnTo>
                <a:lnTo>
                  <a:pt x="3348220" y="5944802"/>
                </a:lnTo>
                <a:cubicBezTo>
                  <a:pt x="3337207" y="5945475"/>
                  <a:pt x="3327055" y="5946237"/>
                  <a:pt x="3319640" y="5949737"/>
                </a:cubicBezTo>
                <a:lnTo>
                  <a:pt x="3248530" y="5968289"/>
                </a:lnTo>
                <a:lnTo>
                  <a:pt x="3210309" y="5954736"/>
                </a:lnTo>
                <a:cubicBezTo>
                  <a:pt x="3206089" y="5952812"/>
                  <a:pt x="3200153" y="5952268"/>
                  <a:pt x="3190376" y="5954857"/>
                </a:cubicBezTo>
                <a:lnTo>
                  <a:pt x="3188146" y="5956038"/>
                </a:lnTo>
                <a:cubicBezTo>
                  <a:pt x="3182626" y="5954058"/>
                  <a:pt x="3141857" y="5956624"/>
                  <a:pt x="3108597" y="5957358"/>
                </a:cubicBezTo>
                <a:cubicBezTo>
                  <a:pt x="3055969" y="5959784"/>
                  <a:pt x="3048941" y="5952417"/>
                  <a:pt x="2988585" y="5960444"/>
                </a:cubicBezTo>
                <a:cubicBezTo>
                  <a:pt x="2928854" y="5964632"/>
                  <a:pt x="2917952" y="5959591"/>
                  <a:pt x="2876541" y="5967961"/>
                </a:cubicBezTo>
                <a:lnTo>
                  <a:pt x="2626865" y="5968713"/>
                </a:lnTo>
                <a:cubicBezTo>
                  <a:pt x="2562349" y="5946800"/>
                  <a:pt x="2563423" y="5977398"/>
                  <a:pt x="2491423" y="5970428"/>
                </a:cubicBezTo>
                <a:cubicBezTo>
                  <a:pt x="2433092" y="6035904"/>
                  <a:pt x="2455710" y="5995425"/>
                  <a:pt x="2415618" y="6003657"/>
                </a:cubicBezTo>
                <a:lnTo>
                  <a:pt x="2290099" y="6001093"/>
                </a:lnTo>
                <a:cubicBezTo>
                  <a:pt x="2257058" y="5987464"/>
                  <a:pt x="2202459" y="6022632"/>
                  <a:pt x="2161715" y="6004244"/>
                </a:cubicBezTo>
                <a:cubicBezTo>
                  <a:pt x="2122715" y="6007244"/>
                  <a:pt x="2080451" y="6015292"/>
                  <a:pt x="2056090" y="6019086"/>
                </a:cubicBezTo>
                <a:cubicBezTo>
                  <a:pt x="2019829" y="6026050"/>
                  <a:pt x="1978840" y="6038739"/>
                  <a:pt x="1944154" y="6046026"/>
                </a:cubicBezTo>
                <a:cubicBezTo>
                  <a:pt x="1925868" y="6034021"/>
                  <a:pt x="1896028" y="6059125"/>
                  <a:pt x="1847969" y="6062810"/>
                </a:cubicBezTo>
                <a:cubicBezTo>
                  <a:pt x="1827978" y="6048913"/>
                  <a:pt x="1815571" y="6065486"/>
                  <a:pt x="1777084" y="6047209"/>
                </a:cubicBezTo>
                <a:cubicBezTo>
                  <a:pt x="1775440" y="6049158"/>
                  <a:pt x="1773398" y="6050977"/>
                  <a:pt x="1771026" y="6052610"/>
                </a:cubicBezTo>
                <a:cubicBezTo>
                  <a:pt x="1757252" y="6062088"/>
                  <a:pt x="1735529" y="6063344"/>
                  <a:pt x="1722510" y="6055412"/>
                </a:cubicBezTo>
                <a:cubicBezTo>
                  <a:pt x="1691780" y="6043382"/>
                  <a:pt x="1662322" y="6038247"/>
                  <a:pt x="1633942" y="6035716"/>
                </a:cubicBezTo>
                <a:lnTo>
                  <a:pt x="1586146" y="6045126"/>
                </a:lnTo>
                <a:cubicBezTo>
                  <a:pt x="1567949" y="6050358"/>
                  <a:pt x="1545901" y="6061305"/>
                  <a:pt x="1524749" y="6067115"/>
                </a:cubicBezTo>
                <a:cubicBezTo>
                  <a:pt x="1502587" y="6070337"/>
                  <a:pt x="1478014" y="6065935"/>
                  <a:pt x="1459243" y="6079986"/>
                </a:cubicBezTo>
                <a:cubicBezTo>
                  <a:pt x="1421475" y="6095139"/>
                  <a:pt x="1374525" y="6079162"/>
                  <a:pt x="1349458" y="6115647"/>
                </a:cubicBezTo>
                <a:cubicBezTo>
                  <a:pt x="1273277" y="6137331"/>
                  <a:pt x="1121513" y="6171202"/>
                  <a:pt x="1009213" y="6196169"/>
                </a:cubicBezTo>
                <a:cubicBezTo>
                  <a:pt x="939017" y="6208471"/>
                  <a:pt x="866896" y="6205091"/>
                  <a:pt x="808573" y="6211966"/>
                </a:cubicBezTo>
                <a:cubicBezTo>
                  <a:pt x="802824" y="6209126"/>
                  <a:pt x="726017" y="6232905"/>
                  <a:pt x="719550" y="6231933"/>
                </a:cubicBezTo>
                <a:lnTo>
                  <a:pt x="698796" y="6232599"/>
                </a:lnTo>
                <a:cubicBezTo>
                  <a:pt x="689834" y="6236836"/>
                  <a:pt x="683493" y="6237437"/>
                  <a:pt x="678328" y="6236429"/>
                </a:cubicBezTo>
                <a:lnTo>
                  <a:pt x="672785" y="6234027"/>
                </a:lnTo>
                <a:lnTo>
                  <a:pt x="658407" y="6235638"/>
                </a:lnTo>
                <a:lnTo>
                  <a:pt x="629186" y="6236074"/>
                </a:lnTo>
                <a:lnTo>
                  <a:pt x="624559" y="6238724"/>
                </a:lnTo>
                <a:lnTo>
                  <a:pt x="581799" y="6243380"/>
                </a:lnTo>
                <a:cubicBezTo>
                  <a:pt x="581737" y="6243807"/>
                  <a:pt x="581672" y="6244236"/>
                  <a:pt x="581609" y="6244664"/>
                </a:cubicBezTo>
                <a:cubicBezTo>
                  <a:pt x="580205" y="6247646"/>
                  <a:pt x="577332" y="6250048"/>
                  <a:pt x="571300" y="6251300"/>
                </a:cubicBezTo>
                <a:cubicBezTo>
                  <a:pt x="551624" y="6261209"/>
                  <a:pt x="484500" y="6294596"/>
                  <a:pt x="463550" y="6304115"/>
                </a:cubicBezTo>
                <a:cubicBezTo>
                  <a:pt x="453137" y="6305662"/>
                  <a:pt x="449732" y="6307620"/>
                  <a:pt x="445607" y="6308407"/>
                </a:cubicBezTo>
                <a:lnTo>
                  <a:pt x="438800" y="6308835"/>
                </a:lnTo>
                <a:cubicBezTo>
                  <a:pt x="417223" y="6317125"/>
                  <a:pt x="343313" y="6348349"/>
                  <a:pt x="316139" y="6358155"/>
                </a:cubicBezTo>
                <a:cubicBezTo>
                  <a:pt x="298482" y="6352074"/>
                  <a:pt x="286557" y="6357914"/>
                  <a:pt x="275749" y="6367668"/>
                </a:cubicBezTo>
                <a:cubicBezTo>
                  <a:pt x="238275" y="6370726"/>
                  <a:pt x="207077" y="6387621"/>
                  <a:pt x="166497" y="6398366"/>
                </a:cubicBezTo>
                <a:lnTo>
                  <a:pt x="1" y="6464830"/>
                </a:lnTo>
                <a:lnTo>
                  <a:pt x="1" y="2274073"/>
                </a:lnTo>
                <a:lnTo>
                  <a:pt x="0" y="2274073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5" t="2942" r="2187" b="3781"/>
          <a:stretch>
            <a:fillRect/>
          </a:stretch>
        </p:blipFill>
        <p:spPr>
          <a:xfrm>
            <a:off x="0" y="0"/>
            <a:ext cx="16363092" cy="9372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16" r="587"/>
          <a:stretch>
            <a:fillRect/>
          </a:stretch>
        </p:blipFill>
        <p:spPr>
          <a:xfrm>
            <a:off x="20" y="10"/>
            <a:ext cx="16255980" cy="9154594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62" t="2942" r="2656" b="5462"/>
          <a:stretch>
            <a:fillRect/>
          </a:stretch>
        </p:blipFill>
        <p:spPr>
          <a:xfrm>
            <a:off x="-31263" y="0"/>
            <a:ext cx="16276739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4" t="2941" r="1718" b="2941"/>
          <a:stretch>
            <a:fillRect/>
          </a:stretch>
        </p:blipFill>
        <p:spPr>
          <a:xfrm>
            <a:off x="-1" y="0"/>
            <a:ext cx="16297275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3" t="2942" r="5001" b="5462"/>
          <a:stretch>
            <a:fillRect/>
          </a:stretch>
        </p:blipFill>
        <p:spPr>
          <a:xfrm>
            <a:off x="0" y="0"/>
            <a:ext cx="16358532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62" t="2942" r="2187" b="5462"/>
          <a:stretch>
            <a:fillRect/>
          </a:stretch>
        </p:blipFill>
        <p:spPr>
          <a:xfrm>
            <a:off x="0" y="0"/>
            <a:ext cx="16358532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5" t="3782" r="2656" b="3782"/>
          <a:stretch>
            <a:fillRect/>
          </a:stretch>
        </p:blipFill>
        <p:spPr>
          <a:xfrm>
            <a:off x="-1" y="0"/>
            <a:ext cx="16290867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57" t="2942" r="2187" b="3781"/>
          <a:stretch>
            <a:fillRect/>
          </a:stretch>
        </p:blipFill>
        <p:spPr>
          <a:xfrm>
            <a:off x="-1" y="0"/>
            <a:ext cx="16256001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57" t="3782" r="2187" b="3782"/>
          <a:stretch>
            <a:fillRect/>
          </a:stretch>
        </p:blipFill>
        <p:spPr>
          <a:xfrm>
            <a:off x="-28171" y="0"/>
            <a:ext cx="16312342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4" t="2101" r="2188" b="3782"/>
          <a:stretch>
            <a:fillRect/>
          </a:stretch>
        </p:blipFill>
        <p:spPr>
          <a:xfrm>
            <a:off x="0" y="-29308"/>
            <a:ext cx="16462812" cy="917330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4062" t="3782" r="3125" b="4622"/>
          <a:stretch>
            <a:fillRect/>
          </a:stretch>
        </p:blipFill>
        <p:spPr>
          <a:xfrm>
            <a:off x="9768" y="0"/>
            <a:ext cx="16333365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406" t="2101" b="2940"/>
          <a:stretch>
            <a:fillRect/>
          </a:stretch>
        </p:blipFill>
        <p:spPr>
          <a:xfrm>
            <a:off x="0" y="-1"/>
            <a:ext cx="16256000" cy="919997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937" t="5462" r="5469" b="4622"/>
          <a:stretch>
            <a:fillRect/>
          </a:stretch>
        </p:blipFill>
        <p:spPr>
          <a:xfrm>
            <a:off x="-37124" y="-1"/>
            <a:ext cx="16293123" cy="922414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4" t="6400" r="8059" b="4608"/>
          <a:stretch>
            <a:fillRect/>
          </a:stretch>
        </p:blipFill>
        <p:spPr>
          <a:xfrm>
            <a:off x="0" y="0"/>
            <a:ext cx="1627367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4" t="2942" r="4531" b="3781"/>
          <a:stretch>
            <a:fillRect/>
          </a:stretch>
        </p:blipFill>
        <p:spPr>
          <a:xfrm>
            <a:off x="0" y="0"/>
            <a:ext cx="16256000" cy="920620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531" t="1260" r="3594" b="4622"/>
          <a:stretch>
            <a:fillRect/>
          </a:stretch>
        </p:blipFill>
        <p:spPr>
          <a:xfrm>
            <a:off x="0" y="-72572"/>
            <a:ext cx="16256000" cy="928914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531" t="2941" r="3594" b="4622"/>
          <a:stretch>
            <a:fillRect/>
          </a:stretch>
        </p:blipFill>
        <p:spPr>
          <a:xfrm>
            <a:off x="0" y="5862"/>
            <a:ext cx="16282500" cy="913813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0162"/>
            <a:ext cx="16256000" cy="9193313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2" name="Obrázok 1" descr="a bunch of different pictures of different fruits and vegetables">
            <a:extLst>
              <a:ext uri="{FF2B5EF4-FFF2-40B4-BE49-F238E27FC236}">
                <a16:creationId xmlns:a16="http://schemas.microsoft.com/office/drawing/2014/main" id="{39D35447-9AF9-8654-2ED1-57FEEE2C85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440"/>
          <a:stretch>
            <a:fillRect/>
          </a:stretch>
        </p:blipFill>
        <p:spPr>
          <a:xfrm>
            <a:off x="163621" y="154317"/>
            <a:ext cx="15918204" cy="8825197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5D9D02FD-A017-8ED7-FE68-1D16B1D4643D}"/>
              </a:ext>
            </a:extLst>
          </p:cNvPr>
          <p:cNvSpPr txBox="1"/>
          <p:nvPr/>
        </p:nvSpPr>
        <p:spPr>
          <a:xfrm>
            <a:off x="6881700" y="7293687"/>
            <a:ext cx="24820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200" b="1" i="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SimSun" panose="02010600030101010101" pitchFamily="2" charset="-122"/>
                <a:cs typeface="Book Antiqua" panose="02040602050305030304" pitchFamily="18" charset="0"/>
              </a:rPr>
              <a:t>Dt</a:t>
            </a:r>
            <a:r>
              <a:rPr lang="it-IT" sz="7200" b="1" i="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SimSun" panose="02010600030101010101" pitchFamily="2" charset="-122"/>
                <a:cs typeface="Book Antiqua" panose="02040602050305030304" pitchFamily="18" charset="0"/>
              </a:rPr>
              <a:t> 8,8</a:t>
            </a:r>
            <a:r>
              <a:rPr lang="sk-SK" sz="72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it-IT" sz="7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00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62" t="3782" r="3125" b="3782"/>
          <a:stretch>
            <a:fillRect/>
          </a:stretch>
        </p:blipFill>
        <p:spPr>
          <a:xfrm>
            <a:off x="-19539" y="11722"/>
            <a:ext cx="16438099" cy="913227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4" t="3782" r="3594" b="3782"/>
          <a:stretch>
            <a:fillRect/>
          </a:stretch>
        </p:blipFill>
        <p:spPr>
          <a:xfrm>
            <a:off x="-101600" y="0"/>
            <a:ext cx="164592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4" t="4622" r="1718" b="5462"/>
          <a:stretch>
            <a:fillRect/>
          </a:stretch>
        </p:blipFill>
        <p:spPr>
          <a:xfrm>
            <a:off x="-13678" y="11722"/>
            <a:ext cx="16313757" cy="913227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63" t="3782" r="3594" b="4622"/>
          <a:stretch>
            <a:fillRect/>
          </a:stretch>
        </p:blipFill>
        <p:spPr>
          <a:xfrm>
            <a:off x="-135156" y="0"/>
            <a:ext cx="16526312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531" t="3782" r="2656" b="4622"/>
          <a:stretch>
            <a:fillRect/>
          </a:stretch>
        </p:blipFill>
        <p:spPr>
          <a:xfrm>
            <a:off x="-171777" y="29308"/>
            <a:ext cx="16599553" cy="913813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533" t="3782" r="2656" b="4622"/>
          <a:stretch>
            <a:fillRect/>
          </a:stretch>
        </p:blipFill>
        <p:spPr>
          <a:xfrm>
            <a:off x="3908" y="0"/>
            <a:ext cx="16248058" cy="9296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3" t="2942" r="2656" b="3781"/>
          <a:stretch>
            <a:fillRect/>
          </a:stretch>
        </p:blipFill>
        <p:spPr>
          <a:xfrm>
            <a:off x="0" y="-17586"/>
            <a:ext cx="16256000" cy="916158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4" t="4621" r="3125" b="2941"/>
          <a:stretch>
            <a:fillRect/>
          </a:stretch>
        </p:blipFill>
        <p:spPr>
          <a:xfrm>
            <a:off x="0" y="23446"/>
            <a:ext cx="16256000" cy="912055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5" t="2101" r="2656" b="2940"/>
          <a:stretch>
            <a:fillRect/>
          </a:stretch>
        </p:blipFill>
        <p:spPr>
          <a:xfrm>
            <a:off x="-1" y="0"/>
            <a:ext cx="16264991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" t="2101" r="2187" b="2940"/>
          <a:stretch>
            <a:fillRect/>
          </a:stretch>
        </p:blipFill>
        <p:spPr>
          <a:xfrm>
            <a:off x="-1" y="0"/>
            <a:ext cx="16256001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57" t="2101" r="2187" b="3782"/>
          <a:stretch>
            <a:fillRect/>
          </a:stretch>
        </p:blipFill>
        <p:spPr>
          <a:xfrm>
            <a:off x="0" y="-17586"/>
            <a:ext cx="16329148" cy="916158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594" t="2942" r="3125" b="3781"/>
          <a:stretch>
            <a:fillRect/>
          </a:stretch>
        </p:blipFill>
        <p:spPr>
          <a:xfrm>
            <a:off x="-1" y="0"/>
            <a:ext cx="16393297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04" t="5291" r="7215" b="7811"/>
          <a:stretch>
            <a:fillRect/>
          </a:stretch>
        </p:blipFill>
        <p:spPr>
          <a:xfrm>
            <a:off x="-330199" y="0"/>
            <a:ext cx="16860794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" t="1261" r="2187" b="2941"/>
          <a:stretch>
            <a:fillRect/>
          </a:stretch>
        </p:blipFill>
        <p:spPr>
          <a:xfrm>
            <a:off x="0" y="-1"/>
            <a:ext cx="16256000" cy="914400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57" t="2101" r="2187" b="3782"/>
          <a:stretch>
            <a:fillRect/>
          </a:stretch>
        </p:blipFill>
        <p:spPr>
          <a:xfrm>
            <a:off x="-1" y="-5862"/>
            <a:ext cx="16584125" cy="914986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62" t="3782" r="3125" b="4622"/>
          <a:stretch>
            <a:fillRect/>
          </a:stretch>
        </p:blipFill>
        <p:spPr>
          <a:xfrm>
            <a:off x="0" y="11722"/>
            <a:ext cx="16256000" cy="9132277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62" t="3782" r="3125" b="3782"/>
          <a:stretch>
            <a:fillRect/>
          </a:stretch>
        </p:blipFill>
        <p:spPr>
          <a:xfrm>
            <a:off x="-101600" y="0"/>
            <a:ext cx="164592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531" t="4202" r="2656" b="3361"/>
          <a:stretch>
            <a:fillRect/>
          </a:stretch>
        </p:blipFill>
        <p:spPr>
          <a:xfrm>
            <a:off x="0" y="0"/>
            <a:ext cx="164592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656" t="2101" r="1717" b="3782"/>
          <a:stretch>
            <a:fillRect/>
          </a:stretch>
        </p:blipFill>
        <p:spPr>
          <a:xfrm>
            <a:off x="0" y="0"/>
            <a:ext cx="16238764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25" t="3782" r="4062" b="3782"/>
          <a:stretch>
            <a:fillRect/>
          </a:stretch>
        </p:blipFill>
        <p:spPr>
          <a:xfrm>
            <a:off x="15630" y="0"/>
            <a:ext cx="16240369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62" t="4622" r="2656" b="4622"/>
          <a:stretch>
            <a:fillRect/>
          </a:stretch>
        </p:blipFill>
        <p:spPr>
          <a:xfrm>
            <a:off x="0" y="0"/>
            <a:ext cx="16287044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062" t="2941" r="3593" b="4622"/>
          <a:stretch>
            <a:fillRect/>
          </a:stretch>
        </p:blipFill>
        <p:spPr>
          <a:xfrm>
            <a:off x="0" y="17584"/>
            <a:ext cx="16344580" cy="912641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000" t="2941" r="3126" b="4622"/>
          <a:stretch>
            <a:fillRect/>
          </a:stretch>
        </p:blipFill>
        <p:spPr>
          <a:xfrm>
            <a:off x="-1" y="0"/>
            <a:ext cx="16292945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000" t="4622" r="3594" b="4622"/>
          <a:stretch>
            <a:fillRect/>
          </a:stretch>
        </p:blipFill>
        <p:spPr>
          <a:xfrm>
            <a:off x="0" y="0"/>
            <a:ext cx="16510000" cy="914400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D8DB11BB-5ACC-DCA3-4C2D-A4EB74A07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701" y="228600"/>
            <a:ext cx="1740299" cy="1758734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4E3CFACD-A9B8-CC11-86FD-7EB327788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203200"/>
            <a:ext cx="2114161" cy="149461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468" t="3782" r="4063" b="4622"/>
          <a:stretch>
            <a:fillRect/>
          </a:stretch>
        </p:blipFill>
        <p:spPr>
          <a:xfrm>
            <a:off x="0" y="0"/>
            <a:ext cx="16256000" cy="918085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06235844-AFDC-7258-CFCB-C09058EC8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6400" y="7239000"/>
            <a:ext cx="1740299" cy="17587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14</Words>
  <Application>Microsoft Macintosh PowerPoint</Application>
  <PresentationFormat>Vlastná</PresentationFormat>
  <Paragraphs>6</Paragraphs>
  <Slides>51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51</vt:i4>
      </vt:variant>
    </vt:vector>
  </HeadingPairs>
  <TitlesOfParts>
    <vt:vector size="57" baseType="lpstr">
      <vt:lpstr>SimSun</vt:lpstr>
      <vt:lpstr>Aptos</vt:lpstr>
      <vt:lpstr>Arial</vt:lpstr>
      <vt:lpstr>Calibri</vt:lpstr>
      <vt:lpstr>Times New Roman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Blažej František Štrba</cp:lastModifiedBy>
  <cp:revision>15</cp:revision>
  <dcterms:created xsi:type="dcterms:W3CDTF">2006-08-16T00:00:00Z</dcterms:created>
  <dcterms:modified xsi:type="dcterms:W3CDTF">2026-06-01T19:05:15Z</dcterms:modified>
</cp:coreProperties>
</file>